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60" r:id="rId4"/>
    <p:sldId id="256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591E-78A0-487C-9EDF-F55F9ED3B685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4520-7652-437E-BAAF-01CF5F940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591E-78A0-487C-9EDF-F55F9ED3B685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4520-7652-437E-BAAF-01CF5F940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591E-78A0-487C-9EDF-F55F9ED3B685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4520-7652-437E-BAAF-01CF5F940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591E-78A0-487C-9EDF-F55F9ED3B685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4520-7652-437E-BAAF-01CF5F940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591E-78A0-487C-9EDF-F55F9ED3B685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4520-7652-437E-BAAF-01CF5F940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591E-78A0-487C-9EDF-F55F9ED3B685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4520-7652-437E-BAAF-01CF5F940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591E-78A0-487C-9EDF-F55F9ED3B685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4520-7652-437E-BAAF-01CF5F940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591E-78A0-487C-9EDF-F55F9ED3B685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4520-7652-437E-BAAF-01CF5F940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591E-78A0-487C-9EDF-F55F9ED3B685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4520-7652-437E-BAAF-01CF5F940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591E-78A0-487C-9EDF-F55F9ED3B685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4520-7652-437E-BAAF-01CF5F940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591E-78A0-487C-9EDF-F55F9ED3B685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4520-7652-437E-BAAF-01CF5F940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A591E-78A0-487C-9EDF-F55F9ED3B685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74520-7652-437E-BAAF-01CF5F940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similarities and differences between these countries?</a:t>
            </a:r>
            <a:endParaRPr lang="en-US" dirty="0"/>
          </a:p>
        </p:txBody>
      </p:sp>
      <p:pic>
        <p:nvPicPr>
          <p:cNvPr id="7" name="Content Placeholder 6" descr="Japan Contour Map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00200"/>
            <a:ext cx="4038600" cy="4525963"/>
          </a:xfrm>
        </p:spPr>
      </p:pic>
      <p:pic>
        <p:nvPicPr>
          <p:cNvPr id="8" name="Content Placeholder 7" descr="map of spain mountain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600200"/>
            <a:ext cx="4038600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Compare/contrast geography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Japanese land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Population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127,704,000</a:t>
            </a:r>
          </a:p>
          <a:p>
            <a:r>
              <a:rPr lang="en-US" dirty="0" smtClean="0"/>
              <a:t>145,840 </a:t>
            </a:r>
            <a:r>
              <a:rPr lang="en-US" dirty="0" smtClean="0"/>
              <a:t>square miles</a:t>
            </a:r>
          </a:p>
          <a:p>
            <a:pPr lvl="1"/>
            <a:r>
              <a:rPr lang="en-US" dirty="0" smtClean="0"/>
              <a:t>80% mountainous</a:t>
            </a:r>
          </a:p>
          <a:p>
            <a:pPr lvl="1"/>
            <a:r>
              <a:rPr lang="en-US" dirty="0" smtClean="0"/>
              <a:t>15% is suitable for cultivation (~</a:t>
            </a:r>
            <a:r>
              <a:rPr lang="en-US" dirty="0" smtClean="0">
                <a:solidFill>
                  <a:srgbClr val="00B050"/>
                </a:solidFill>
              </a:rPr>
              <a:t>21,000 sq. mi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Very little grazing land</a:t>
            </a:r>
          </a:p>
          <a:p>
            <a:pPr lvl="1"/>
            <a:r>
              <a:rPr lang="en-US" dirty="0" smtClean="0"/>
              <a:t>70% forest (~55,000 sq. mi)</a:t>
            </a:r>
          </a:p>
          <a:p>
            <a:r>
              <a:rPr lang="en-US" dirty="0" smtClean="0"/>
              <a:t>Japan imports much of its agricultural produce and </a:t>
            </a:r>
            <a:r>
              <a:rPr lang="en-US" dirty="0" smtClean="0"/>
              <a:t>beef.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Spanish Land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41775" cy="3951288"/>
          </a:xfrm>
        </p:spPr>
        <p:txBody>
          <a:bodyPr>
            <a:normAutofit/>
          </a:bodyPr>
          <a:lstStyle/>
          <a:p>
            <a:r>
              <a:rPr lang="en-US" dirty="0" smtClean="0"/>
              <a:t>Population: </a:t>
            </a:r>
            <a:r>
              <a:rPr lang="en-US" dirty="0" smtClean="0">
                <a:solidFill>
                  <a:srgbClr val="FF0000"/>
                </a:solidFill>
              </a:rPr>
              <a:t>45,555,716</a:t>
            </a:r>
          </a:p>
          <a:p>
            <a:r>
              <a:rPr lang="en-US" dirty="0" smtClean="0"/>
              <a:t>194,897 </a:t>
            </a:r>
            <a:r>
              <a:rPr lang="en-US" dirty="0" smtClean="0"/>
              <a:t>square miles</a:t>
            </a:r>
          </a:p>
          <a:p>
            <a:pPr lvl="1"/>
            <a:r>
              <a:rPr lang="en-US" dirty="0" smtClean="0"/>
              <a:t>38% crop land (~</a:t>
            </a:r>
            <a:r>
              <a:rPr lang="en-US" dirty="0" smtClean="0">
                <a:solidFill>
                  <a:srgbClr val="00B050"/>
                </a:solidFill>
              </a:rPr>
              <a:t>74,000 sq. mi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14% grazing land (~27,000 sq. mi)</a:t>
            </a:r>
          </a:p>
          <a:p>
            <a:pPr lvl="1"/>
            <a:r>
              <a:rPr lang="en-US" dirty="0" smtClean="0"/>
              <a:t>32% forest (~62,000 sq. mi)</a:t>
            </a:r>
          </a:p>
          <a:p>
            <a:r>
              <a:rPr lang="en-US" dirty="0" smtClean="0"/>
              <a:t>Very diverse </a:t>
            </a:r>
            <a:r>
              <a:rPr lang="en-US" dirty="0" smtClean="0"/>
              <a:t>eco-system;</a:t>
            </a:r>
          </a:p>
          <a:p>
            <a:r>
              <a:rPr lang="en-US" dirty="0" smtClean="0"/>
              <a:t>Spain </a:t>
            </a:r>
            <a:r>
              <a:rPr lang="en-US" dirty="0" smtClean="0"/>
              <a:t>exports much </a:t>
            </a:r>
            <a:r>
              <a:rPr lang="en-US" dirty="0" smtClean="0"/>
              <a:t>agricultural produce.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Compare/contrast foods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Similarities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Both countries have long coastlines, making </a:t>
            </a:r>
            <a:r>
              <a:rPr lang="en-US" b="1" dirty="0" smtClean="0"/>
              <a:t>seafood</a:t>
            </a:r>
            <a:r>
              <a:rPr lang="en-US" dirty="0" smtClean="0"/>
              <a:t> an important part of food culture;</a:t>
            </a:r>
          </a:p>
          <a:p>
            <a:r>
              <a:rPr lang="en-US" dirty="0" smtClean="0"/>
              <a:t>Both countries consume a lot of rice and pork;</a:t>
            </a:r>
          </a:p>
          <a:p>
            <a:r>
              <a:rPr lang="en-US" dirty="0" smtClean="0"/>
              <a:t>Both countries have important regional cuisines.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Differences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Spanish cuisine on the coastlines has more seafood than that in the middle of the country - this is not true of Japan, where all areas are near the coastline;</a:t>
            </a:r>
          </a:p>
          <a:p>
            <a:r>
              <a:rPr lang="en-US" dirty="0" smtClean="0"/>
              <a:t>Japan consumes a lot of soy, Spain does not;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Spain </a:t>
            </a:r>
            <a:r>
              <a:rPr lang="en-US" dirty="0" smtClean="0"/>
              <a:t>exports a lot of food, whereas Japan imports a </a:t>
            </a:r>
            <a:r>
              <a:rPr lang="en-US" dirty="0" smtClean="0"/>
              <a:t>lot.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results?!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97948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Paella: </a:t>
            </a:r>
            <a:r>
              <a:rPr lang="en-US" dirty="0" smtClean="0"/>
              <a:t>rice, seafood, pork, onion, peas, tomatoes, olive oil, garlic, saffron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Sushi: </a:t>
            </a:r>
            <a:r>
              <a:rPr lang="en-US" dirty="0" smtClean="0"/>
              <a:t>rice, vinegar, fish</a:t>
            </a:r>
            <a:endParaRPr lang="en-US" dirty="0"/>
          </a:p>
        </p:txBody>
      </p:sp>
      <p:pic>
        <p:nvPicPr>
          <p:cNvPr id="10" name="Content Placeholder 9" descr="sushi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184179" y="2174875"/>
            <a:ext cx="2963466" cy="3951288"/>
          </a:xfrm>
        </p:spPr>
      </p:pic>
      <p:pic>
        <p:nvPicPr>
          <p:cNvPr id="13" name="Content Placeholder 12" descr="Paell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" y="2634249"/>
            <a:ext cx="4040188" cy="303254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Compare/contrast raw ingredients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Japan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Rice</a:t>
            </a:r>
          </a:p>
          <a:p>
            <a:r>
              <a:rPr lang="en-US" dirty="0" smtClean="0"/>
              <a:t>Seafood</a:t>
            </a:r>
          </a:p>
          <a:p>
            <a:pPr lvl="1"/>
            <a:r>
              <a:rPr lang="en-US" dirty="0" smtClean="0"/>
              <a:t>Countless types!</a:t>
            </a:r>
          </a:p>
          <a:p>
            <a:r>
              <a:rPr lang="en-US" dirty="0" smtClean="0"/>
              <a:t>Bread</a:t>
            </a:r>
          </a:p>
          <a:p>
            <a:r>
              <a:rPr lang="en-US" dirty="0" smtClean="0"/>
              <a:t>Noodles</a:t>
            </a:r>
          </a:p>
          <a:p>
            <a:r>
              <a:rPr lang="en-US" dirty="0" smtClean="0"/>
              <a:t>Soy products</a:t>
            </a:r>
          </a:p>
          <a:p>
            <a:pPr lvl="1"/>
            <a:r>
              <a:rPr lang="en-US" dirty="0" smtClean="0"/>
              <a:t>Countless</a:t>
            </a:r>
          </a:p>
          <a:p>
            <a:r>
              <a:rPr lang="en-US" dirty="0" smtClean="0"/>
              <a:t>Pork</a:t>
            </a:r>
          </a:p>
          <a:p>
            <a:r>
              <a:rPr lang="en-US" dirty="0" smtClean="0"/>
              <a:t>Beef</a:t>
            </a:r>
          </a:p>
          <a:p>
            <a:pPr lvl="1">
              <a:buNone/>
            </a:pPr>
            <a:r>
              <a:rPr lang="en-US" dirty="0" smtClean="0"/>
              <a:t>* Most food is imported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Spain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Rice</a:t>
            </a:r>
          </a:p>
          <a:p>
            <a:r>
              <a:rPr lang="en-US" dirty="0" smtClean="0"/>
              <a:t>Bread</a:t>
            </a:r>
          </a:p>
          <a:p>
            <a:r>
              <a:rPr lang="en-US" dirty="0" smtClean="0"/>
              <a:t>Pork</a:t>
            </a:r>
          </a:p>
          <a:p>
            <a:pPr lvl="1"/>
            <a:r>
              <a:rPr lang="en-US" dirty="0" err="1" smtClean="0"/>
              <a:t>Jamón</a:t>
            </a:r>
            <a:r>
              <a:rPr lang="en-US" dirty="0" smtClean="0"/>
              <a:t> </a:t>
            </a:r>
            <a:r>
              <a:rPr lang="en-US" dirty="0" err="1" smtClean="0"/>
              <a:t>cerrano</a:t>
            </a:r>
            <a:r>
              <a:rPr lang="en-US" dirty="0" smtClean="0"/>
              <a:t>, chorizo, cured ham</a:t>
            </a:r>
          </a:p>
          <a:p>
            <a:r>
              <a:rPr lang="en-US" dirty="0" smtClean="0"/>
              <a:t>Seafood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Beef</a:t>
            </a:r>
          </a:p>
          <a:p>
            <a:r>
              <a:rPr lang="en-US" dirty="0" smtClean="0"/>
              <a:t>Cheese</a:t>
            </a:r>
          </a:p>
          <a:p>
            <a:r>
              <a:rPr lang="en-US" dirty="0" smtClean="0"/>
              <a:t>Eggs</a:t>
            </a:r>
          </a:p>
          <a:p>
            <a:r>
              <a:rPr lang="en-US" dirty="0" smtClean="0"/>
              <a:t>Olives, olive oil</a:t>
            </a:r>
          </a:p>
          <a:p>
            <a:r>
              <a:rPr lang="en-US" dirty="0" smtClean="0"/>
              <a:t>Potatoes</a:t>
            </a:r>
          </a:p>
          <a:p>
            <a:pPr lvl="1">
              <a:buNone/>
            </a:pPr>
            <a:r>
              <a:rPr lang="en-US" dirty="0" smtClean="0"/>
              <a:t>*Most food is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994</TotalTime>
  <Words>271</Words>
  <Application>Microsoft Office PowerPoint</Application>
  <PresentationFormat>On-screen Show (4:3)</PresentationFormat>
  <Paragraphs>56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What are similarities and differences between these countries?</vt:lpstr>
      <vt:lpstr>Compare/contrast geography</vt:lpstr>
      <vt:lpstr>Compare/contrast foods</vt:lpstr>
      <vt:lpstr>The results?!</vt:lpstr>
      <vt:lpstr>Compare/contrast raw ingredients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food</dc:title>
  <dc:creator>Jonna Lynn</dc:creator>
  <cp:lastModifiedBy>Jonna Lynn</cp:lastModifiedBy>
  <cp:revision>19</cp:revision>
  <dcterms:created xsi:type="dcterms:W3CDTF">2010-08-16T03:03:50Z</dcterms:created>
  <dcterms:modified xsi:type="dcterms:W3CDTF">2010-08-17T05:59:46Z</dcterms:modified>
</cp:coreProperties>
</file>